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6"/>
    <p:restoredTop sz="94693"/>
  </p:normalViewPr>
  <p:slideViewPr>
    <p:cSldViewPr snapToGrid="0" snapToObjects="1">
      <p:cViewPr>
        <p:scale>
          <a:sx n="103" d="100"/>
          <a:sy n="103" d="100"/>
        </p:scale>
        <p:origin x="168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37463-1751-4348-954F-3E994CB59D5A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43AB8-D935-B94E-8CE4-A8B99093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27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37D7EE-BD0E-0549-8C57-A1A2DB1AF713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B897FB-AA9C-C34C-8808-AFFC361E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4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073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0" y="304800"/>
            <a:ext cx="9144000" cy="990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152400" y="304800"/>
            <a:ext cx="8839200" cy="9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D0000"/>
              </a:buClr>
              <a:buSzPts val="3600"/>
              <a:buNone/>
              <a:defRPr>
                <a:solidFill>
                  <a:srgbClr val="BD00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1"/>
          </p:nvPr>
        </p:nvSpPr>
        <p:spPr>
          <a:xfrm>
            <a:off x="228600" y="1447800"/>
            <a:ext cx="8763000" cy="464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671500" y="6638100"/>
            <a:ext cx="4725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/>
              <a:pPr/>
              <a:t>‹#›</a:t>
            </a:fld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4572000" cy="2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 rtl="0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algn="r" rtl="0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algn="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Centered">
  <p:cSld name="Title and Body Centered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0" y="304800"/>
            <a:ext cx="9144000" cy="990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152400" y="304800"/>
            <a:ext cx="8839200" cy="9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D0000"/>
              </a:buClr>
              <a:buSzPts val="3600"/>
              <a:buNone/>
              <a:defRPr>
                <a:solidFill>
                  <a:srgbClr val="BD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228600" y="1295400"/>
            <a:ext cx="8763000" cy="4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937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71500" y="6638100"/>
            <a:ext cx="4725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/>
              <a:pPr/>
              <a:t>‹#›</a:t>
            </a:fld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4572000" cy="2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 rtl="0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algn="r" rtl="0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671500" y="6638100"/>
            <a:ext cx="4725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/>
              <a:pPr/>
              <a:t>‹#›</a:t>
            </a:fld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0" y="304800"/>
            <a:ext cx="9144000" cy="990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152400" y="304800"/>
            <a:ext cx="8839200" cy="9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D0000"/>
              </a:buClr>
              <a:buSzPts val="3600"/>
              <a:buNone/>
              <a:defRPr>
                <a:solidFill>
                  <a:srgbClr val="BD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228600" y="1447800"/>
            <a:ext cx="4059900" cy="464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648200" y="1447800"/>
            <a:ext cx="4059900" cy="464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3"/>
          </p:nvPr>
        </p:nvSpPr>
        <p:spPr>
          <a:xfrm>
            <a:off x="0" y="0"/>
            <a:ext cx="4572000" cy="2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 rtl="0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algn="r" rtl="0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71500" y="6638100"/>
            <a:ext cx="4725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/>
              <a:pPr/>
              <a:t>‹#›</a:t>
            </a:fld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0" y="304800"/>
            <a:ext cx="9144000" cy="990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152400" y="304800"/>
            <a:ext cx="8839200" cy="9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D0000"/>
              </a:buClr>
              <a:buSzPts val="3600"/>
              <a:buNone/>
              <a:defRPr>
                <a:solidFill>
                  <a:srgbClr val="BD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4572000" cy="2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 rtl="0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algn="r" rtl="0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457200" y="5875079"/>
            <a:ext cx="82296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671500" y="6638100"/>
            <a:ext cx="4725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/>
              <a:pPr/>
              <a:t>‹#›</a:t>
            </a:fld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2"/>
          </p:nvPr>
        </p:nvSpPr>
        <p:spPr>
          <a:xfrm>
            <a:off x="0" y="0"/>
            <a:ext cx="4572000" cy="2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 rtl="0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algn="r" rtl="0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600" y="533400"/>
            <a:ext cx="8001000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905000" y="2895600"/>
            <a:ext cx="5334000" cy="10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685800" y="1066800"/>
            <a:ext cx="7772400" cy="14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4000"/>
              <a:buFont typeface="Open Sans"/>
              <a:buNone/>
              <a:defRPr sz="4000" b="0">
                <a:solidFill>
                  <a:srgbClr val="CC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2"/>
          </p:nvPr>
        </p:nvSpPr>
        <p:spPr>
          <a:xfrm>
            <a:off x="1524000" y="4724400"/>
            <a:ext cx="6019800" cy="7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3"/>
          </p:nvPr>
        </p:nvSpPr>
        <p:spPr>
          <a:xfrm>
            <a:off x="2133600" y="4038600"/>
            <a:ext cx="48768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600"/>
              </a:spcBef>
              <a:spcAft>
                <a:spcPts val="0"/>
              </a:spcAft>
              <a:buNone/>
              <a:defRPr sz="1800"/>
            </a:lvl1pPr>
            <a:lvl2pPr lvl="1" algn="ctr" rtl="0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71500" y="6638100"/>
            <a:ext cx="4725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/>
              <a:pPr/>
              <a:t>‹#›</a:t>
            </a:fld>
            <a:endParaRPr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None/>
              <a:defRPr sz="3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●"/>
              <a:defRPr sz="3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○"/>
              <a:defRPr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■"/>
              <a:defRPr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■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■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0" y="0"/>
            <a:ext cx="4572000" cy="3048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/>
          <p:nvPr/>
        </p:nvSpPr>
        <p:spPr>
          <a:xfrm>
            <a:off x="4572000" y="0"/>
            <a:ext cx="4572000" cy="304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"/>
          <p:cNvSpPr/>
          <p:nvPr/>
        </p:nvSpPr>
        <p:spPr>
          <a:xfrm>
            <a:off x="0" y="6629400"/>
            <a:ext cx="3048000" cy="2286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3048000" y="6629400"/>
            <a:ext cx="3048000" cy="228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/>
          <p:nvPr/>
        </p:nvSpPr>
        <p:spPr>
          <a:xfrm>
            <a:off x="6096000" y="6629400"/>
            <a:ext cx="3048000" cy="228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8671500" y="6638100"/>
            <a:ext cx="4725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/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kern="0" dirty="0"/>
          </a:p>
        </p:txBody>
      </p:sp>
      <p:sp>
        <p:nvSpPr>
          <p:cNvPr id="14" name="Google Shape;14;p1"/>
          <p:cNvSpPr txBox="1"/>
          <p:nvPr/>
        </p:nvSpPr>
        <p:spPr>
          <a:xfrm>
            <a:off x="6172200" y="6629400"/>
            <a:ext cx="2590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100" kern="0" dirty="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rPr>
              <a:t>10/</a:t>
            </a:r>
            <a:r>
              <a:rPr lang="en-US" sz="1100" kern="0" dirty="0" smtClean="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rPr>
              <a:t>19</a:t>
            </a:r>
            <a:r>
              <a:rPr lang="en" sz="1100" kern="0" dirty="0" smtClean="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rPr>
              <a:t>/18</a:t>
            </a:r>
            <a:endParaRPr sz="1100" kern="0" dirty="0">
              <a:solidFill>
                <a:srgbClr val="98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Google Shape;15;p1"/>
          <p:cNvSpPr txBox="1"/>
          <p:nvPr/>
        </p:nvSpPr>
        <p:spPr>
          <a:xfrm>
            <a:off x="3048000" y="6629400"/>
            <a:ext cx="3048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100" kern="0" dirty="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rPr>
              <a:t>Discussion 1</a:t>
            </a:r>
            <a:r>
              <a:rPr lang="en-US" sz="1100" kern="0" dirty="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" sz="1100" kern="0" dirty="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rPr>
              <a:t> : Project </a:t>
            </a:r>
            <a:r>
              <a:rPr lang="en-US" sz="1100" kern="0" dirty="0" smtClean="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rPr>
              <a:t>4A</a:t>
            </a:r>
            <a:endParaRPr sz="1100" kern="0" dirty="0">
              <a:solidFill>
                <a:srgbClr val="98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Google Shape;16;p1"/>
          <p:cNvSpPr txBox="1"/>
          <p:nvPr/>
        </p:nvSpPr>
        <p:spPr>
          <a:xfrm>
            <a:off x="0" y="6629400"/>
            <a:ext cx="3048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100" ker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CS 111</a:t>
            </a:r>
            <a:endParaRPr sz="1100" kern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63574408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</p:sldLayoutIdLst>
  <p:timing>
    <p:tnLst>
      <p:par>
        <p:cTn id="1" dur="indefinite" restart="never" nodeType="tmRoot"/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ctrTitle"/>
          </p:nvPr>
        </p:nvSpPr>
        <p:spPr>
          <a:xfrm>
            <a:off x="685800" y="1066800"/>
            <a:ext cx="7772400" cy="14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</a:t>
            </a:r>
            <a:r>
              <a:rPr lang="en-US" dirty="0" smtClean="0"/>
              <a:t>4A</a:t>
            </a:r>
            <a:endParaRPr dirty="0"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1905000" y="2895600"/>
            <a:ext cx="5334000" cy="10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CS111 Discussion </a:t>
            </a:r>
            <a:r>
              <a:rPr lang="en" dirty="0" smtClean="0"/>
              <a:t>1</a:t>
            </a:r>
            <a:r>
              <a:rPr lang="en-US" dirty="0" smtClean="0"/>
              <a:t>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962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Beaglebone</a:t>
            </a:r>
            <a:r>
              <a:rPr lang="en-US" dirty="0"/>
              <a:t> </a:t>
            </a:r>
            <a:r>
              <a:rPr lang="en-US" dirty="0" smtClean="0"/>
              <a:t>green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068" r="6292" b="12225"/>
          <a:stretch/>
        </p:blipFill>
        <p:spPr>
          <a:xfrm>
            <a:off x="152400" y="1982510"/>
            <a:ext cx="5022760" cy="30917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11" y="1880316"/>
            <a:ext cx="3728889" cy="367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12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Beaglebone</a:t>
            </a:r>
            <a:r>
              <a:rPr lang="en-US" dirty="0"/>
              <a:t> </a:t>
            </a:r>
            <a:r>
              <a:rPr lang="en-US" dirty="0" smtClean="0"/>
              <a:t>green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058" y="1379390"/>
            <a:ext cx="4986270" cy="27676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792" y="4196426"/>
            <a:ext cx="5970109" cy="236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73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the </a:t>
            </a:r>
            <a:r>
              <a:rPr lang="en-US" dirty="0" err="1" smtClean="0"/>
              <a:t>beaglebone</a:t>
            </a:r>
            <a:r>
              <a:rPr lang="en-US" dirty="0" smtClean="0"/>
              <a:t> 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3568" y="1333800"/>
            <a:ext cx="6425514" cy="12478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620012"/>
            <a:ext cx="7414054" cy="15415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410" y="4288023"/>
            <a:ext cx="6351373" cy="182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34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</a:t>
            </a:r>
            <a:r>
              <a:rPr lang="en-US" dirty="0" err="1"/>
              <a:t>beaglebone</a:t>
            </a:r>
            <a:r>
              <a:rPr lang="en-US" dirty="0"/>
              <a:t> OS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8736"/>
            <a:ext cx="4833657" cy="43125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270" y="2594918"/>
            <a:ext cx="4114330" cy="261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9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9902"/>
            <a:ext cx="9144000" cy="29403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9492" y="4683211"/>
            <a:ext cx="76735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ssh</a:t>
            </a:r>
            <a:r>
              <a:rPr lang="en-US" sz="1400" b="1" dirty="0"/>
              <a:t> root@192.168.6.2 </a:t>
            </a:r>
            <a:endParaRPr lang="en-US" sz="1400" dirty="0"/>
          </a:p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" y="304800"/>
            <a:ext cx="8839200" cy="990600"/>
          </a:xfrm>
        </p:spPr>
        <p:txBody>
          <a:bodyPr/>
          <a:lstStyle/>
          <a:p>
            <a:r>
              <a:rPr lang="en-US" dirty="0" smtClean="0"/>
              <a:t>Accessing the </a:t>
            </a:r>
            <a:r>
              <a:rPr lang="en-US" dirty="0" err="1" smtClean="0"/>
              <a:t>beaglebone</a:t>
            </a:r>
            <a:r>
              <a:rPr lang="en-US" dirty="0" smtClean="0"/>
              <a:t> 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40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52400" y="304800"/>
            <a:ext cx="8839200" cy="990600"/>
          </a:xfrm>
        </p:spPr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WiFi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2400" y="2026508"/>
            <a:ext cx="37688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$ </a:t>
            </a:r>
            <a:r>
              <a:rPr lang="en-US" sz="1600" dirty="0" err="1"/>
              <a:t>connmanctl</a:t>
            </a:r>
            <a:r>
              <a:rPr lang="en-US" sz="1600" dirty="0"/>
              <a:t> </a:t>
            </a:r>
            <a:endParaRPr lang="en-US" sz="1600" dirty="0" smtClean="0"/>
          </a:p>
          <a:p>
            <a:r>
              <a:rPr lang="en-US" sz="1600" dirty="0" err="1"/>
              <a:t>connmanctl</a:t>
            </a:r>
            <a:r>
              <a:rPr lang="en-US" sz="1600" dirty="0"/>
              <a:t>&gt; enable </a:t>
            </a:r>
            <a:r>
              <a:rPr lang="en-US" sz="1600" dirty="0" err="1"/>
              <a:t>wifi</a:t>
            </a:r>
            <a:r>
              <a:rPr lang="en-US" sz="1600" dirty="0"/>
              <a:t> </a:t>
            </a:r>
            <a:endParaRPr lang="en-US" sz="1600" dirty="0" smtClean="0"/>
          </a:p>
          <a:p>
            <a:r>
              <a:rPr lang="en-US" sz="1600" dirty="0" err="1"/>
              <a:t>connmanctl</a:t>
            </a:r>
            <a:r>
              <a:rPr lang="en-US" sz="1600" dirty="0"/>
              <a:t>&gt; scan </a:t>
            </a:r>
            <a:r>
              <a:rPr lang="en-US" sz="1600" dirty="0" err="1"/>
              <a:t>wifi</a:t>
            </a:r>
            <a:r>
              <a:rPr lang="en-US" sz="1600" dirty="0"/>
              <a:t> </a:t>
            </a:r>
            <a:endParaRPr lang="en-US" sz="1600" dirty="0" smtClean="0"/>
          </a:p>
          <a:p>
            <a:r>
              <a:rPr lang="en-US" sz="1600" dirty="0" err="1"/>
              <a:t>connmanctl</a:t>
            </a:r>
            <a:r>
              <a:rPr lang="en-US" sz="1600" dirty="0"/>
              <a:t>&gt; services </a:t>
            </a:r>
            <a:endParaRPr lang="en-US" sz="1600" dirty="0" smtClean="0">
              <a:effectLst/>
            </a:endParaRPr>
          </a:p>
          <a:p>
            <a:r>
              <a:rPr lang="en-US" sz="1600" dirty="0" err="1"/>
              <a:t>connmanctl</a:t>
            </a:r>
            <a:r>
              <a:rPr lang="en-US" sz="1600" dirty="0"/>
              <a:t>&gt; connect &lt;</a:t>
            </a:r>
            <a:r>
              <a:rPr lang="en-US" sz="1600" dirty="0" err="1"/>
              <a:t>wifi</a:t>
            </a:r>
            <a:r>
              <a:rPr lang="en-US" sz="1600" dirty="0"/>
              <a:t> service</a:t>
            </a:r>
            <a:r>
              <a:rPr lang="en-US" sz="1600" dirty="0" smtClean="0"/>
              <a:t>&gt;</a:t>
            </a:r>
          </a:p>
          <a:p>
            <a:r>
              <a:rPr lang="en-US" sz="1600" dirty="0" smtClean="0"/>
              <a:t>// Enter password</a:t>
            </a:r>
          </a:p>
          <a:p>
            <a:r>
              <a:rPr lang="en-US" sz="1600" dirty="0" err="1" smtClean="0"/>
              <a:t>connmanctl</a:t>
            </a:r>
            <a:r>
              <a:rPr lang="en-US" sz="1600" dirty="0" smtClean="0"/>
              <a:t>&gt; quit</a:t>
            </a:r>
          </a:p>
          <a:p>
            <a:r>
              <a:rPr lang="en-US" sz="1600" dirty="0" smtClean="0"/>
              <a:t>$ ping </a:t>
            </a:r>
            <a:r>
              <a:rPr lang="en-US" sz="1600" dirty="0" err="1"/>
              <a:t>google.com</a:t>
            </a:r>
            <a:r>
              <a:rPr lang="en-US" sz="1600" dirty="0"/>
              <a:t> </a:t>
            </a:r>
            <a:endParaRPr lang="en-US" sz="16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152400" y="1712668"/>
            <a:ext cx="1767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Connect to </a:t>
            </a:r>
            <a:r>
              <a:rPr lang="en-US" sz="1600" b="1" dirty="0" err="1" smtClean="0"/>
              <a:t>WiFi</a:t>
            </a:r>
            <a:endParaRPr lang="en-US" sz="1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4269258" y="2039765"/>
            <a:ext cx="45534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$ </a:t>
            </a:r>
            <a:r>
              <a:rPr lang="en-US" sz="1600" dirty="0" err="1" smtClean="0"/>
              <a:t>passwd</a:t>
            </a:r>
            <a:endParaRPr lang="en-US" sz="1600" dirty="0" smtClean="0"/>
          </a:p>
          <a:p>
            <a:r>
              <a:rPr lang="en-US" sz="1600" dirty="0" smtClean="0"/>
              <a:t>// </a:t>
            </a:r>
            <a:r>
              <a:rPr lang="en-US" sz="1600" dirty="0" err="1" smtClean="0"/>
              <a:t>sethostname</a:t>
            </a:r>
            <a:r>
              <a:rPr lang="en-US" sz="1600" dirty="0" smtClean="0"/>
              <a:t> to </a:t>
            </a:r>
            <a:r>
              <a:rPr lang="en-US" sz="1600" i="1" dirty="0" err="1" smtClean="0"/>
              <a:t>studentID</a:t>
            </a:r>
            <a:r>
              <a:rPr lang="en-US" sz="1600" dirty="0" err="1" smtClean="0"/>
              <a:t>.lasr.cs.ucla.edu</a:t>
            </a:r>
            <a:endParaRPr lang="en-US" sz="1600" dirty="0" smtClean="0"/>
          </a:p>
          <a:p>
            <a:r>
              <a:rPr lang="en-US" sz="1600" dirty="0" smtClean="0"/>
              <a:t>$ reboot</a:t>
            </a:r>
          </a:p>
          <a:p>
            <a:r>
              <a:rPr lang="en-US" sz="1600" dirty="0" smtClean="0"/>
              <a:t>$ </a:t>
            </a:r>
            <a:r>
              <a:rPr lang="en-US" sz="1600" dirty="0" err="1" smtClean="0"/>
              <a:t>ifconfig</a:t>
            </a:r>
            <a:endParaRPr lang="en-US" sz="16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4269259" y="1700764"/>
            <a:ext cx="37688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Connect to </a:t>
            </a:r>
            <a:r>
              <a:rPr lang="en-US" sz="1600" b="1" dirty="0" err="1" smtClean="0"/>
              <a:t>Beaglebone</a:t>
            </a:r>
            <a:r>
              <a:rPr lang="en-US" sz="1600" b="1" dirty="0" smtClean="0"/>
              <a:t> via </a:t>
            </a:r>
            <a:r>
              <a:rPr lang="en-US" sz="1600" b="1" dirty="0" err="1" smtClean="0"/>
              <a:t>WiFi</a:t>
            </a:r>
            <a:endParaRPr lang="en-US" sz="1600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9259" y="3245479"/>
            <a:ext cx="4028302" cy="1117854"/>
          </a:xfrm>
          <a:prstGeom prst="rect">
            <a:avLst/>
          </a:prstGeom>
        </p:spPr>
      </p:pic>
      <p:cxnSp>
        <p:nvCxnSpPr>
          <p:cNvPr id="12" name="Straight Arrow Connector 11"/>
          <p:cNvCxnSpPr>
            <a:stCxn id="6" idx="3"/>
            <a:endCxn id="9" idx="1"/>
          </p:cNvCxnSpPr>
          <p:nvPr/>
        </p:nvCxnSpPr>
        <p:spPr>
          <a:xfrm flipV="1">
            <a:off x="1919415" y="1870041"/>
            <a:ext cx="2349844" cy="11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07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a hello world program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08918" y="1767016"/>
            <a:ext cx="8682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 SFTP </a:t>
            </a:r>
            <a:r>
              <a:rPr lang="en-US" smtClean="0"/>
              <a:t>to transfer </a:t>
            </a:r>
            <a:r>
              <a:rPr lang="en-US" dirty="0" smtClean="0"/>
              <a:t>a hello world program from your computer to the </a:t>
            </a:r>
            <a:r>
              <a:rPr lang="en-US" dirty="0" err="1" smtClean="0"/>
              <a:t>beaglebone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8924"/>
            <a:ext cx="9144000" cy="20801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8918" y="4695568"/>
            <a:ext cx="6252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 use </a:t>
            </a:r>
            <a:r>
              <a:rPr lang="en-US" dirty="0" err="1" smtClean="0"/>
              <a:t>scp</a:t>
            </a:r>
            <a:r>
              <a:rPr lang="en-US" dirty="0" smtClean="0"/>
              <a:t>(1)</a:t>
            </a:r>
          </a:p>
          <a:p>
            <a:r>
              <a:rPr lang="en-US" dirty="0" err="1" smtClean="0"/>
              <a:t>scp</a:t>
            </a:r>
            <a:r>
              <a:rPr lang="en-US" dirty="0" smtClean="0"/>
              <a:t> </a:t>
            </a:r>
            <a:r>
              <a:rPr lang="en-US" dirty="0" err="1" smtClean="0"/>
              <a:t>file.txt</a:t>
            </a:r>
            <a:r>
              <a:rPr lang="en-US" dirty="0" smtClean="0"/>
              <a:t> </a:t>
            </a:r>
            <a:r>
              <a:rPr lang="en-US" dirty="0" err="1" smtClean="0"/>
              <a:t>username@to_host</a:t>
            </a:r>
            <a:r>
              <a:rPr lang="en-US" dirty="0" smtClean="0"/>
              <a:t>:/remote/directory/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45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r>
              <a:rPr lang="en-US" dirty="0" smtClean="0"/>
              <a:t> and clone your repository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45988" y="1594022"/>
            <a:ext cx="68703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r>
              <a:rPr lang="en-US" dirty="0" smtClean="0"/>
              <a:t>pt-get install 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clone &lt;URL&gt;</a:t>
            </a:r>
          </a:p>
          <a:p>
            <a:endParaRPr lang="en-US" dirty="0"/>
          </a:p>
          <a:p>
            <a:r>
              <a:rPr lang="en-US" dirty="0" smtClean="0"/>
              <a:t>https://</a:t>
            </a:r>
            <a:r>
              <a:rPr lang="en-US" dirty="0" err="1" smtClean="0"/>
              <a:t>services.github.com</a:t>
            </a:r>
            <a:r>
              <a:rPr lang="en-US" dirty="0" smtClean="0"/>
              <a:t>/on-demand/</a:t>
            </a:r>
            <a:r>
              <a:rPr lang="en-US" dirty="0" err="1" smtClean="0"/>
              <a:t>github</a:t>
            </a:r>
            <a:r>
              <a:rPr lang="en-US" dirty="0" smtClean="0"/>
              <a:t>-cli/clone-repo-cli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05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amer / Cambridg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4116</TotalTime>
  <Words>119</Words>
  <Application>Microsoft Macintosh PowerPoint</Application>
  <PresentationFormat>On-screen Show (4:3)</PresentationFormat>
  <Paragraphs>32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Open Sans</vt:lpstr>
      <vt:lpstr>Arial</vt:lpstr>
      <vt:lpstr>Beamer / Cambridge</vt:lpstr>
      <vt:lpstr>Project 4A</vt:lpstr>
      <vt:lpstr>Beaglebone green</vt:lpstr>
      <vt:lpstr>Beaglebone green</vt:lpstr>
      <vt:lpstr>Accessing the beaglebone OS</vt:lpstr>
      <vt:lpstr>Accessing the beaglebone OS</vt:lpstr>
      <vt:lpstr>Accessing the beaglebone OS</vt:lpstr>
      <vt:lpstr>Setup WiFi</vt:lpstr>
      <vt:lpstr>Copy a hello world program</vt:lpstr>
      <vt:lpstr>Install git and clone your repository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4A</dc:title>
  <dc:creator>Microsoft Office User</dc:creator>
  <cp:lastModifiedBy>Microsoft Office User</cp:lastModifiedBy>
  <cp:revision>13</cp:revision>
  <cp:lastPrinted>2018-10-19T19:55:43Z</cp:lastPrinted>
  <dcterms:created xsi:type="dcterms:W3CDTF">2018-10-19T00:00:21Z</dcterms:created>
  <dcterms:modified xsi:type="dcterms:W3CDTF">2018-10-21T21:23:37Z</dcterms:modified>
</cp:coreProperties>
</file>

<file path=docProps/thumbnail.jpeg>
</file>